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32260-65C8-4D2B-90AF-DDCB81EBF923}" type="datetimeFigureOut">
              <a:rPr lang="en-US" smtClean="0"/>
              <a:t>12/15/2016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544DB-206C-4CF8-99E0-C2C40839A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2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32260-65C8-4D2B-90AF-DDCB81EBF923}" type="datetimeFigureOut">
              <a:rPr lang="en-US" smtClean="0"/>
              <a:t>12/15/2016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544DB-206C-4CF8-99E0-C2C40839A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460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32260-65C8-4D2B-90AF-DDCB81EBF923}" type="datetimeFigureOut">
              <a:rPr lang="en-US" smtClean="0"/>
              <a:t>12/15/2016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544DB-206C-4CF8-99E0-C2C40839A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188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32260-65C8-4D2B-90AF-DDCB81EBF923}" type="datetimeFigureOut">
              <a:rPr lang="en-US" smtClean="0"/>
              <a:t>12/15/2016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544DB-206C-4CF8-99E0-C2C40839A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20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32260-65C8-4D2B-90AF-DDCB81EBF923}" type="datetimeFigureOut">
              <a:rPr lang="en-US" smtClean="0"/>
              <a:t>12/15/2016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544DB-206C-4CF8-99E0-C2C40839A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543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32260-65C8-4D2B-90AF-DDCB81EBF923}" type="datetimeFigureOut">
              <a:rPr lang="en-US" smtClean="0"/>
              <a:t>12/15/2016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544DB-206C-4CF8-99E0-C2C40839A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912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32260-65C8-4D2B-90AF-DDCB81EBF923}" type="datetimeFigureOut">
              <a:rPr lang="en-US" smtClean="0"/>
              <a:t>12/15/2016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544DB-206C-4CF8-99E0-C2C40839A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379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32260-65C8-4D2B-90AF-DDCB81EBF923}" type="datetimeFigureOut">
              <a:rPr lang="en-US" smtClean="0"/>
              <a:t>12/15/2016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544DB-206C-4CF8-99E0-C2C40839A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605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32260-65C8-4D2B-90AF-DDCB81EBF923}" type="datetimeFigureOut">
              <a:rPr lang="en-US" smtClean="0"/>
              <a:t>12/15/2016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544DB-206C-4CF8-99E0-C2C40839A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379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32260-65C8-4D2B-90AF-DDCB81EBF923}" type="datetimeFigureOut">
              <a:rPr lang="en-US" smtClean="0"/>
              <a:t>12/15/2016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544DB-206C-4CF8-99E0-C2C40839A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234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32260-65C8-4D2B-90AF-DDCB81EBF923}" type="datetimeFigureOut">
              <a:rPr lang="en-US" smtClean="0"/>
              <a:t>12/15/2016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544DB-206C-4CF8-99E0-C2C40839A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966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932260-65C8-4D2B-90AF-DDCB81EBF923}" type="datetimeFigureOut">
              <a:rPr lang="en-US" smtClean="0"/>
              <a:t>12/15/2016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5544DB-206C-4CF8-99E0-C2C40839A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808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59377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</cp:revision>
  <dcterms:created xsi:type="dcterms:W3CDTF">2016-12-15T09:47:11Z</dcterms:created>
  <dcterms:modified xsi:type="dcterms:W3CDTF">2016-12-15T09:47:27Z</dcterms:modified>
</cp:coreProperties>
</file>