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1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1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50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1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3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1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0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9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8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0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1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D66F2-A7AA-4D1E-B847-F8F7A215B41C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E8253-350F-4B16-8ADA-5C3A7CF8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0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711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2017-02-03T04:02:44Z</dcterms:created>
  <dcterms:modified xsi:type="dcterms:W3CDTF">2017-02-03T04:04:26Z</dcterms:modified>
</cp:coreProperties>
</file>